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36" r:id="rId4"/>
    <p:sldId id="323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2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fontScale="92500"/>
          </a:bodyPr>
          <a:lstStyle/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BubbleSort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//Sorts a given array by bubble sort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 of orderable elements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Array A[0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..n−1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sorted in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non-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decreasingorder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←0 to 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do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for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 ←0 to n − 2 −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do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if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A[j + 1]&lt;A[j ] swap A[j ] and A[j + 1]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Bubble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↔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	68	90	29	34	17</a:t>
            </a:r>
          </a:p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↔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90	29	34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 	89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↔29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34	17</a:t>
            </a:r>
          </a:p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	68 	89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	90 ↔34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17</a:t>
            </a:r>
          </a:p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	68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89	29 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 	90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↔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	68 	89	29 	34 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 	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ctr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Bubble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operation is the key comparison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times it is executed depends only on the array size and is given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following sum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52000" indent="-252000" algn="just">
              <a:lnSpc>
                <a:spcPct val="120000"/>
              </a:lnSpc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Bubble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500438"/>
            <a:ext cx="7143800" cy="283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DIVIDE AND CONQUER</a:t>
            </a: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Divide-and-conquer is probably the best-known general algorithm design Technique.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Divide-and-conquer algorithms work according to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following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plan: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 is divided into several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sub-problems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same type, ideally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about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equal size.</a:t>
            </a:r>
            <a:endParaRPr lang="en-US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sub-problems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solved separately</a:t>
            </a:r>
            <a:endParaRPr lang="en-US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solutions to the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sub-problems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combined to get a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solution to 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original problem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BRUTE FORCE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66"/>
            <a:ext cx="6215106" cy="594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fontScale="85000" lnSpcReduction="20000"/>
          </a:bodyPr>
          <a:lstStyle/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Mergesort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//Sorts array A[0..n − 1] by recursive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mergesort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 of orderable elements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Array A[0..n − 1] sorted in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nondecreasing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order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 &gt; 1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copy A[0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..floor(n/2)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− 1] to B[0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floor(n/2)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− 1]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copy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A[floor(n/2)..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− 1] to C[0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..ceil(n/2)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− 1]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Mergesort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(B[0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..floor(n/2)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− 1])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Mergesort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(C[0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..ceil(n/2)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− 1])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Merge(B, C, 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Merge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fontScale="62500" lnSpcReduction="20000"/>
          </a:bodyPr>
          <a:lstStyle/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Merge(B[0..p − 1], C[0..q − 1], A[0..p + q − 1])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//Merges two sorted arrays into one sorted array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Arrays B[0..p − 1] and C[0..q − 1] both sorted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Sorted array A[0..p + q − 1] of the elements of B and C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←0; j ←0; k←0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&lt;p and j &lt;q do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if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]≤ C[j ]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A[k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]←B[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else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A[k]←C[j ]; j ←j + 1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←k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p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copy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C[j..q − 1] to A[k..p + q − 1]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else copy B[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..p − 1] to A[k..p + q − 1]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Merge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II </a:t>
            </a:r>
          </a:p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Analysis of Sorting and Searching Algorithms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Brute Force – Selection Sort and Bubble Sort - Divide and conquer – Merge sort – Quick Sort-</a:t>
            </a:r>
            <a:r>
              <a:rPr lang="en-US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Strassen‟s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Matrix Multiplication -Decrease and Conquer – Insertion Sort–Transform and Conquer-Heaps and Heap sort- Analysis of Linear Search and Binary search techniques 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BRUTE FORCE</a:t>
            </a: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Brute force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straightforward approach to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solving a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problem,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usually directly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based on the problem statement and definitions of 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concepts involved.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BRUTE FORCE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fontScale="92500" lnSpcReduction="10000"/>
          </a:bodyPr>
          <a:lstStyle/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Scan the entire given list to find its smallest element.</a:t>
            </a: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Exchange it with the first element, putting the smallest element in its final position in the sorted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list.</a:t>
            </a: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element has reached its position.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Consider the remaining elements in the list and repeat the above two steps to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place the elements in their proper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positions.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Selection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fontScale="85000" lnSpcReduction="10000"/>
          </a:bodyPr>
          <a:lstStyle/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SelectionSort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//Sorts a given array by selection sort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 of orderable elements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Array A[0..n − 1] sorted in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nondecreasing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order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←0 to n − 2 do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←i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for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 ←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 to n − 1 do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if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A[j ]&lt;A[min]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min←j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swap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and A[min].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Selection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	45	68	90	29	34	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|45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68	90	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34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|68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90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89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|90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89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|90	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89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|90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89</a:t>
            </a:r>
          </a:p>
          <a:p>
            <a:pPr marL="252000" indent="-252000" algn="just"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|90</a:t>
            </a: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Selection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input size is given by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elements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basic operation is the key comparison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52000" indent="-252000" algn="ctr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A[j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]&lt;A[min].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of times it is executed depends only on the array size and is given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following sum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52000" indent="-252000" algn="just">
              <a:lnSpc>
                <a:spcPct val="120000"/>
              </a:lnSpc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Selection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72074"/>
            <a:ext cx="7072362" cy="121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/>
          </a:bodyPr>
          <a:lstStyle/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Another brute-force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Compare adjacent elements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list and exchange them if they are out of order.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Its “bubbling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up”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largest element to the last position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list.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next pass bubbles up the second largest element, and so on,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lnSpc>
                <a:spcPct val="12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− 1 passes the list is sorted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Bubble Sort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1851</TotalTime>
  <Words>651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Slipstream</vt:lpstr>
      <vt:lpstr>18ITT42 - DESIGN AND ANALYSIS OF ALGORITHMS  (IV-Semester)</vt:lpstr>
      <vt:lpstr>Slide 2</vt:lpstr>
      <vt:lpstr>BRUTE FORCE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DIVIDE AND CONQUER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137</cp:revision>
  <dcterms:created xsi:type="dcterms:W3CDTF">2006-08-16T00:00:00Z</dcterms:created>
  <dcterms:modified xsi:type="dcterms:W3CDTF">2023-02-01T05:20:11Z</dcterms:modified>
</cp:coreProperties>
</file>